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Progetto </a:t>
            </a:r>
            <a:r>
              <a:rPr lang="it-IT" dirty="0" err="1"/>
              <a:t>etwinning</a:t>
            </a:r>
            <a:r>
              <a:rPr lang="it-IT" dirty="0"/>
              <a:t> </a:t>
            </a:r>
            <a:r>
              <a:rPr lang="it-IT" sz="4800" dirty="0"/>
              <a:t>2024-2025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Fondamenti per un futuro migliore: esplorando diritti e ambienti diversi ( collaborazione tra la Scuola Finlandese di </a:t>
            </a:r>
            <a:r>
              <a:rPr lang="it-IT" b="1" dirty="0" err="1">
                <a:solidFill>
                  <a:schemeClr val="bg2">
                    <a:lumMod val="10000"/>
                  </a:schemeClr>
                </a:solidFill>
              </a:rPr>
              <a:t>Kangasala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 e l’Istituto Comprensivo Montessori – </a:t>
            </a:r>
            <a:r>
              <a:rPr lang="it-IT" b="1" dirty="0" err="1">
                <a:solidFill>
                  <a:schemeClr val="bg2">
                    <a:lumMod val="10000"/>
                  </a:schemeClr>
                </a:solidFill>
              </a:rPr>
              <a:t>E.Montale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79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83341" y="1775013"/>
            <a:ext cx="9533965" cy="342900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Il progetto mira a </a:t>
            </a:r>
            <a:r>
              <a:rPr lang="it-IT" sz="2400" b="1" dirty="0">
                <a:solidFill>
                  <a:schemeClr val="accent2"/>
                </a:solidFill>
              </a:rPr>
              <a:t>RAFFORZARE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 le idee degli studenti su un </a:t>
            </a:r>
            <a:r>
              <a:rPr lang="it-IT" b="1" dirty="0">
                <a:solidFill>
                  <a:schemeClr val="accent2"/>
                </a:solidFill>
              </a:rPr>
              <a:t>FUTURO SOSTENIBILE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, attraverso l'analisi delle problematiche ambientali e dei </a:t>
            </a:r>
            <a:r>
              <a:rPr lang="it-IT" b="1" dirty="0">
                <a:solidFill>
                  <a:schemeClr val="accent2"/>
                </a:solidFill>
              </a:rPr>
              <a:t>DIRITTI DEI BAMBINI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, partendo dalla valorizzazione della nostra società, del nostro </a:t>
            </a:r>
            <a:r>
              <a:rPr lang="it-IT" b="1" dirty="0">
                <a:solidFill>
                  <a:schemeClr val="accent2"/>
                </a:solidFill>
              </a:rPr>
              <a:t>AMBIENTE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 per un </a:t>
            </a:r>
            <a:r>
              <a:rPr lang="it-IT" b="1" dirty="0">
                <a:solidFill>
                  <a:schemeClr val="accent2"/>
                </a:solidFill>
              </a:rPr>
              <a:t>FUTURO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 di condivisione e </a:t>
            </a:r>
            <a:r>
              <a:rPr lang="it-IT" b="1" dirty="0">
                <a:solidFill>
                  <a:schemeClr val="accent2"/>
                </a:solidFill>
              </a:rPr>
              <a:t>COMUNITÀ GLOBALE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. Utilizzando Google </a:t>
            </a:r>
            <a:r>
              <a:rPr lang="it-IT" b="1" dirty="0" err="1">
                <a:solidFill>
                  <a:schemeClr val="bg2">
                    <a:lumMod val="10000"/>
                  </a:schemeClr>
                </a:solidFill>
              </a:rPr>
              <a:t>Classroom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 come piattaforma di comunicazione, gli studenti collaboreranno con una scuola gemellata per realizzare piccoli progetti legati a natura, riciclaggio e cultura, promuovendo una maggiore comprensione multiculturale e il pensiero critico.</a:t>
            </a:r>
          </a:p>
        </p:txBody>
      </p:sp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3830771" y="0"/>
            <a:ext cx="8361229" cy="753515"/>
          </a:xfrm>
        </p:spPr>
        <p:txBody>
          <a:bodyPr/>
          <a:lstStyle/>
          <a:p>
            <a:r>
              <a:rPr lang="it-IT" sz="4400" dirty="0"/>
              <a:t>Progetto </a:t>
            </a:r>
            <a:r>
              <a:rPr lang="it-IT" sz="4400" dirty="0" err="1"/>
              <a:t>etwinning</a:t>
            </a:r>
            <a:r>
              <a:rPr lang="it-IT" sz="4400" dirty="0"/>
              <a:t> </a:t>
            </a:r>
            <a:r>
              <a:rPr lang="it-IT" sz="2800" dirty="0"/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3269254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29552" y="1250578"/>
            <a:ext cx="9937377" cy="3617258"/>
          </a:xfrm>
        </p:spPr>
        <p:txBody>
          <a:bodyPr>
            <a:noAutofit/>
          </a:bodyPr>
          <a:lstStyle/>
          <a:p>
            <a:r>
              <a:rPr lang="it-IT" sz="2400" b="1" dirty="0">
                <a:solidFill>
                  <a:schemeClr val="tx1"/>
                </a:solidFill>
              </a:rPr>
              <a:t>OBIETTIVI FORMATIVI E COMPETENZE ATTESE</a:t>
            </a:r>
          </a:p>
          <a:p>
            <a:endParaRPr lang="it-IT" sz="2400" b="1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800" b="1" dirty="0">
                <a:solidFill>
                  <a:schemeClr val="accent2"/>
                </a:solidFill>
              </a:rPr>
              <a:t>Sviluppare</a:t>
            </a:r>
            <a:r>
              <a:rPr lang="it-IT" sz="2000" b="1" dirty="0">
                <a:solidFill>
                  <a:schemeClr val="bg2">
                    <a:lumMod val="10000"/>
                  </a:schemeClr>
                </a:solidFill>
              </a:rPr>
              <a:t> il pensiero critico, l'empatia e la responsabilità verso l'ambiente.</a:t>
            </a:r>
          </a:p>
          <a:p>
            <a:pPr marL="444500" lvl="1" indent="12700">
              <a:buFont typeface="Wingdings" panose="05000000000000000000" pitchFamily="2" charset="2"/>
              <a:buChar char="q"/>
            </a:pPr>
            <a:r>
              <a:rPr lang="it-IT" sz="2800" b="1" dirty="0">
                <a:solidFill>
                  <a:schemeClr val="accent2"/>
                </a:solidFill>
              </a:rPr>
              <a:t>Aumentare 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la consapevolezza dei diritti dei bambini e del loro impatto sul benessere</a:t>
            </a:r>
            <a:r>
              <a:rPr lang="it-IT" sz="17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800" b="1" i="1" dirty="0">
                <a:solidFill>
                  <a:schemeClr val="accent2"/>
                </a:solidFill>
              </a:rPr>
              <a:t>Promuovere </a:t>
            </a:r>
            <a:r>
              <a:rPr lang="it-IT" sz="2000" b="1" dirty="0">
                <a:solidFill>
                  <a:schemeClr val="bg2">
                    <a:lumMod val="10000"/>
                  </a:schemeClr>
                </a:solidFill>
              </a:rPr>
              <a:t>azioni comuni per la prevenzione del cambiamento climatico, per la diffusione di nuove idee.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t-IT" sz="2800" b="1" i="1" dirty="0">
                <a:solidFill>
                  <a:schemeClr val="accent2"/>
                </a:solidFill>
              </a:rPr>
              <a:t>Sviluppare</a:t>
            </a:r>
            <a:r>
              <a:rPr lang="it-IT" sz="2000" b="1" dirty="0">
                <a:solidFill>
                  <a:schemeClr val="bg2">
                    <a:lumMod val="10000"/>
                  </a:schemeClr>
                </a:solidFill>
              </a:rPr>
              <a:t> competenze linguistiche in inglese e basi di italiano o finlandese.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it-IT" sz="2000" b="1" dirty="0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it-IT" sz="2000" b="1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it-IT" sz="2000" b="1" dirty="0">
                <a:solidFill>
                  <a:schemeClr val="bg1"/>
                </a:solidFill>
              </a:rPr>
              <a:t>Durata progetto: Ottobre 2024 – Giugno 2025</a:t>
            </a:r>
          </a:p>
          <a:p>
            <a:endParaRPr lang="it-IT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3830771" y="0"/>
            <a:ext cx="8361229" cy="753515"/>
          </a:xfrm>
        </p:spPr>
        <p:txBody>
          <a:bodyPr/>
          <a:lstStyle/>
          <a:p>
            <a:r>
              <a:rPr lang="it-IT" sz="4400" dirty="0"/>
              <a:t>Progetto </a:t>
            </a:r>
            <a:r>
              <a:rPr lang="it-IT" sz="4400" dirty="0" err="1"/>
              <a:t>etwinning</a:t>
            </a:r>
            <a:r>
              <a:rPr lang="it-IT" sz="4400" dirty="0"/>
              <a:t> </a:t>
            </a:r>
            <a:r>
              <a:rPr lang="it-IT" sz="2800" dirty="0"/>
              <a:t>2024-2025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55494" y="6185647"/>
            <a:ext cx="4235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bg2">
                    <a:lumMod val="10000"/>
                  </a:schemeClr>
                </a:solidFill>
              </a:rPr>
              <a:t>Resp</a:t>
            </a:r>
            <a:r>
              <a:rPr lang="it-IT" b="1" dirty="0">
                <a:solidFill>
                  <a:schemeClr val="bg2">
                    <a:lumMod val="10000"/>
                  </a:schemeClr>
                </a:solidFill>
              </a:rPr>
              <a:t>. Progetto: Prof.ssa Loriana Casadei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09883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16</TotalTime>
  <Words>196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Franklin Gothic Book</vt:lpstr>
      <vt:lpstr>Wingdings</vt:lpstr>
      <vt:lpstr>Crop</vt:lpstr>
      <vt:lpstr>Progetto etwinning 2024-2025</vt:lpstr>
      <vt:lpstr>Progetto etwinning 2024-2025</vt:lpstr>
      <vt:lpstr>Progetto etwinning 2024-2025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etwinning 2024-2025</dc:title>
  <dc:creator>Lenovo</dc:creator>
  <cp:lastModifiedBy>Anna Origgi</cp:lastModifiedBy>
  <cp:revision>2</cp:revision>
  <dcterms:created xsi:type="dcterms:W3CDTF">2024-11-07T23:08:40Z</dcterms:created>
  <dcterms:modified xsi:type="dcterms:W3CDTF">2024-11-12T09:18:38Z</dcterms:modified>
</cp:coreProperties>
</file>